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0" r:id="rId15"/>
    <p:sldId id="272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E804C5-E3D5-52D9-8874-70586D7CD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889D4DD-C85F-0861-0675-1DF00EC50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96B470-0998-BAD8-4A66-DE9EA27FF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9EE1B-6900-4BFD-9AC9-5C3D4C20DE4A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BA8344-287E-C3AC-337C-060E5904D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943608-8B8B-1488-1AE7-84FDA873D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466A-AE2C-4049-8885-EABA77354A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976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38AB5C-0D6D-C78A-CB25-E699B2E73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420110-2E9A-B37D-B384-9C967B0FB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1ADE0C-19A9-7826-AB61-6DFE2403B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9EE1B-6900-4BFD-9AC9-5C3D4C20DE4A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32D851-1B91-DF27-2E31-7165371E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D7248B-2CAB-E728-0EFB-B5738A72F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466A-AE2C-4049-8885-EABA77354A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4819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492B4C-84E2-D9E7-E5EF-0BC2D6F9F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8EB6B4-F7F2-B9F8-0C39-7C0166AD1D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B1DCED-42EB-A92C-1FF9-E37DA9050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9EE1B-6900-4BFD-9AC9-5C3D4C20DE4A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91B999-2C42-588F-91FA-947F63CAE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9DC58C-6B4C-45E4-7DDC-C83098F4A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466A-AE2C-4049-8885-EABA77354A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855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92507E-41B4-4702-2D3A-26A6952B1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52B459-F655-20E7-3476-871A09C73F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7722C56-DF76-6CFC-3330-34FAB019F8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31E102F-435E-490D-3014-C6A6CC88D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9EE1B-6900-4BFD-9AC9-5C3D4C20DE4A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5404BCA-B1F8-6478-450B-2C5BB69C6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50A3D6-E04E-D805-D54E-71DDF678A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466A-AE2C-4049-8885-EABA77354A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118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C3E38F-34A0-5FF8-90D2-3BF58A01B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182848-BD81-1FE1-D47E-BDC084C48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9C59C0-A025-49CB-DBDC-BDA348DB3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F11C62F-3AEB-292B-3748-7BD362863B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059D5A8-8275-E32F-EBB4-0C00366B4F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8807ABC-34AF-6BE4-14DA-22144AC44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9EE1B-6900-4BFD-9AC9-5C3D4C20DE4A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6FB9FC1-A128-FA9C-8BDF-5106CBCE5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D4885E1-8081-3FCA-E084-A73D60263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466A-AE2C-4049-8885-EABA77354A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903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6C6D79-FC3F-047F-64FB-FB2F3F137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D080CC6-6B89-E44F-7856-999ED0D17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9EE1B-6900-4BFD-9AC9-5C3D4C20DE4A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E210C21-1EFE-61AB-0EA5-6E353F07D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7BB2009-8CF3-14D7-954D-80DF18CAB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466A-AE2C-4049-8885-EABA77354A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1321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06DDC27-EF7D-3818-F443-471CD5088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9EE1B-6900-4BFD-9AC9-5C3D4C20DE4A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764159C-A1C4-E769-7034-96D412D74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7B40DE-354B-3856-7BC4-25CDC14A3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466A-AE2C-4049-8885-EABA77354A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2928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2E90A6-EC53-53DB-5ADB-2ED013851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E15EF2-1ACE-1D37-6546-237A24D35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5CF12D6-3914-CEDD-918D-0B60ACEBAC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1717C71-EB55-60B1-6B4D-04FB50613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9EE1B-6900-4BFD-9AC9-5C3D4C20DE4A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69910D8-CE25-551E-62D7-6C1817BDF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1B5BAB-C896-BC1A-2D74-7B27CE63A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466A-AE2C-4049-8885-EABA77354A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12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FAB76B-CEA9-3B65-7F16-2414E471B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F814FC0-CCD5-E17D-8ECA-6016AF5B84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788AD2A-2ABF-F3DC-C781-8EBAE21CB4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A6A9633-9021-4097-2E39-076DF427B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9EE1B-6900-4BFD-9AC9-5C3D4C20DE4A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A8E863-1C96-7D6E-67F7-20CDF23DF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8EA1E9-28B1-8704-1E12-B4756A2E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466A-AE2C-4049-8885-EABA77354A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5066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8ED94-B6C5-03DA-2BFF-9AC9DBB73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DF73F96-89ED-2284-D33C-CC3265F2CF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3218D26-B7E5-DF94-8577-34114732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9EE1B-6900-4BFD-9AC9-5C3D4C20DE4A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4EA694-B242-7A4A-0EC6-82BEA0793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7AB24E-B478-CFA2-51E3-3779E0ACF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466A-AE2C-4049-8885-EABA77354A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90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D6C8A1F-992E-1E53-D9D2-48B56BDF43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7DDA97D-7B62-CA76-72CE-08348F1F56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7740B3E-3DE4-8F81-C8DA-7E127300E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9EE1B-6900-4BFD-9AC9-5C3D4C20DE4A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18DE735-93DF-7333-629F-F3A600406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B5D60F-8ED6-CA52-94C3-A915693EE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466A-AE2C-4049-8885-EABA77354A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8423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9B1A2D4-9088-9646-9B1A-FE38F205E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45D678-689F-8D13-515C-52F7B0DE2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0CB18F-F53F-7327-1D1F-35BF9D7999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9EE1B-6900-4BFD-9AC9-5C3D4C20DE4A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ACF6CB-3828-4B2B-C441-80DD7C1EDE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3632C2-94D5-B36C-1C49-58C043702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F466A-AE2C-4049-8885-EABA77354A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9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49E4FF-11A6-02AE-A2E8-35FF149803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0159" y="2295331"/>
            <a:ext cx="9144000" cy="3435318"/>
          </a:xfrm>
        </p:spPr>
        <p:txBody>
          <a:bodyPr>
            <a:normAutofit/>
          </a:bodyPr>
          <a:lstStyle/>
          <a:p>
            <a:pPr algn="l"/>
            <a:r>
              <a:rPr lang="fr-FR" dirty="0"/>
              <a:t>Gestion du foyer</a:t>
            </a:r>
            <a:br>
              <a:rPr lang="fr-FR" dirty="0"/>
            </a:br>
            <a:r>
              <a:rPr lang="fr-FR" dirty="0"/>
              <a:t>Mes inscriptions en 7 étapes</a:t>
            </a:r>
            <a:br>
              <a:rPr lang="fr-FR" dirty="0"/>
            </a:b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705C676-3B6F-E7D2-37D9-8DA8051D0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981" y="345233"/>
            <a:ext cx="7021003" cy="234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14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A5FF18-3B13-86A2-E9E0-2D7B645F6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Menu – Gestion du foyer</a:t>
            </a:r>
            <a:br>
              <a:rPr lang="fr-FR" dirty="0"/>
            </a:br>
            <a:r>
              <a:rPr lang="fr-FR" sz="2800" dirty="0"/>
              <a:t>Création des responsables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42C721E-7AB1-1057-E4EC-0EB22AA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0352"/>
            <a:ext cx="12192000" cy="122136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F190E41-7E70-926F-62CF-25B06B10B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440"/>
          <a:stretch/>
        </p:blipFill>
        <p:spPr>
          <a:xfrm>
            <a:off x="0" y="2781718"/>
            <a:ext cx="12192000" cy="395788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D08001-6175-8715-7627-010C31111CD8}"/>
              </a:ext>
            </a:extLst>
          </p:cNvPr>
          <p:cNvSpPr txBox="1"/>
          <p:nvPr/>
        </p:nvSpPr>
        <p:spPr>
          <a:xfrm>
            <a:off x="83890" y="5746459"/>
            <a:ext cx="119375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Les champs avec </a:t>
            </a:r>
            <a:r>
              <a:rPr lang="fr-FR" sz="1400" dirty="0">
                <a:solidFill>
                  <a:srgbClr val="FF0000"/>
                </a:solidFill>
              </a:rPr>
              <a:t>*</a:t>
            </a:r>
            <a:r>
              <a:rPr lang="fr-FR" sz="1400" dirty="0"/>
              <a:t> sont obligatoires – ne pas oublier de Valider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71EF91-8CC0-0E2A-A451-1C4C6B825C42}"/>
              </a:ext>
            </a:extLst>
          </p:cNvPr>
          <p:cNvSpPr/>
          <p:nvPr/>
        </p:nvSpPr>
        <p:spPr>
          <a:xfrm>
            <a:off x="11094098" y="1922106"/>
            <a:ext cx="927326" cy="466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5124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365C1-1979-58FB-B224-496CDA3B7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Menu – Gestion du foyer</a:t>
            </a:r>
            <a:br>
              <a:rPr lang="fr-FR" dirty="0"/>
            </a:br>
            <a:r>
              <a:rPr lang="fr-FR" sz="2800" dirty="0"/>
              <a:t>Création des Enfants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163F9A5-9850-5BD1-2EE4-AA743BDD8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12" y="1536565"/>
            <a:ext cx="12192000" cy="138561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865DDE-9880-9447-CE89-0A19E0DDD2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3672"/>
          <a:stretch/>
        </p:blipFill>
        <p:spPr>
          <a:xfrm>
            <a:off x="0" y="2922182"/>
            <a:ext cx="12192000" cy="138561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226572A-392E-EFFE-CFF6-A0C6B86DA05E}"/>
              </a:ext>
            </a:extLst>
          </p:cNvPr>
          <p:cNvSpPr txBox="1"/>
          <p:nvPr/>
        </p:nvSpPr>
        <p:spPr>
          <a:xfrm>
            <a:off x="67112" y="6185098"/>
            <a:ext cx="119375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Les champs avec </a:t>
            </a:r>
            <a:r>
              <a:rPr lang="fr-FR" sz="1400" dirty="0">
                <a:solidFill>
                  <a:srgbClr val="FF0000"/>
                </a:solidFill>
              </a:rPr>
              <a:t>*</a:t>
            </a:r>
            <a:r>
              <a:rPr lang="fr-FR" sz="1400" dirty="0"/>
              <a:t> sont obligatoires – ne pas oublier de Valider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78CCBF-A1B2-C2C9-1D0F-8FEDD9808196}"/>
              </a:ext>
            </a:extLst>
          </p:cNvPr>
          <p:cNvSpPr/>
          <p:nvPr/>
        </p:nvSpPr>
        <p:spPr>
          <a:xfrm>
            <a:off x="11197562" y="1960206"/>
            <a:ext cx="927326" cy="466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704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1EA4BC-786C-362D-30D2-FAD3D9592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Menu – Gestion du foyer</a:t>
            </a:r>
            <a:br>
              <a:rPr lang="fr-FR" dirty="0"/>
            </a:br>
            <a:r>
              <a:rPr lang="fr-FR" sz="2800" dirty="0"/>
              <a:t>Compléments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9C16A59-C213-D476-DCB4-8EB34DADB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99920"/>
            <a:ext cx="12192000" cy="38836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A17510-EC23-AC2A-7E6B-B76883C841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3936"/>
            <a:ext cx="12192000" cy="95900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CF2ADFB-6950-6F2C-B52F-E8A3C9B12210}"/>
              </a:ext>
            </a:extLst>
          </p:cNvPr>
          <p:cNvSpPr txBox="1"/>
          <p:nvPr/>
        </p:nvSpPr>
        <p:spPr>
          <a:xfrm>
            <a:off x="0" y="5771626"/>
            <a:ext cx="119375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Compléments = Autorisations des personnes autorisées à récupérer les enfants ou à contacter en cas d’urgence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8EFBAD-62FC-C741-335E-93B82136164F}"/>
              </a:ext>
            </a:extLst>
          </p:cNvPr>
          <p:cNvSpPr/>
          <p:nvPr/>
        </p:nvSpPr>
        <p:spPr>
          <a:xfrm>
            <a:off x="10935478" y="1991949"/>
            <a:ext cx="1002056" cy="11676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058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D2E125-9BCA-6C1D-702B-2D95521D7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Menu – Espace famille</a:t>
            </a:r>
            <a:br>
              <a:rPr lang="fr-FR" dirty="0"/>
            </a:br>
            <a:r>
              <a:rPr lang="fr-FR" sz="2800" dirty="0"/>
              <a:t>Inscriptions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4032BAE-8011-2EC2-F189-311D94132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0688"/>
            <a:ext cx="12192000" cy="22140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C0D450C-F8BD-2A1F-C812-40037EFFE1C4}"/>
              </a:ext>
            </a:extLst>
          </p:cNvPr>
          <p:cNvSpPr/>
          <p:nvPr/>
        </p:nvSpPr>
        <p:spPr>
          <a:xfrm>
            <a:off x="11264674" y="1996750"/>
            <a:ext cx="927326" cy="466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7949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418156-72EE-60B3-14FE-A885E061F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Menu – Espace famille</a:t>
            </a:r>
            <a:br>
              <a:rPr lang="fr-FR" dirty="0"/>
            </a:br>
            <a:r>
              <a:rPr lang="fr-FR" sz="2800" dirty="0" err="1"/>
              <a:t>etape</a:t>
            </a:r>
            <a:r>
              <a:rPr lang="fr-FR" sz="2800" dirty="0"/>
              <a:t> 1 : Ajout inscription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E3A4A6-3D42-C178-2200-7570B0E47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7458"/>
            <a:ext cx="12192000" cy="435133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CE71169-C254-9EFE-2B39-3EA06CA4CB48}"/>
              </a:ext>
            </a:extLst>
          </p:cNvPr>
          <p:cNvSpPr txBox="1"/>
          <p:nvPr/>
        </p:nvSpPr>
        <p:spPr>
          <a:xfrm>
            <a:off x="0" y="5771626"/>
            <a:ext cx="119375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L’ajout d’une inscription est indépendante des enfants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D58FD5-6A4B-7464-4A03-E3BE4735891D}"/>
              </a:ext>
            </a:extLst>
          </p:cNvPr>
          <p:cNvSpPr/>
          <p:nvPr/>
        </p:nvSpPr>
        <p:spPr>
          <a:xfrm>
            <a:off x="11264674" y="1968759"/>
            <a:ext cx="927326" cy="466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468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036D8D-5612-7C18-23CD-7B82FF624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Menu – Espace famille</a:t>
            </a:r>
            <a:br>
              <a:rPr lang="fr-FR" dirty="0"/>
            </a:br>
            <a:r>
              <a:rPr lang="fr-FR" sz="2800" dirty="0"/>
              <a:t>Etape 2 : Responsables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8B9AFB4-02D1-9357-D0A8-EC2704887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0688"/>
            <a:ext cx="12192000" cy="462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345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036D8D-5612-7C18-23CD-7B82FF624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Menu – Espace famille</a:t>
            </a:r>
            <a:br>
              <a:rPr lang="fr-FR" dirty="0"/>
            </a:br>
            <a:r>
              <a:rPr lang="fr-FR" sz="2800" dirty="0"/>
              <a:t>Etape 3 : Enfants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29745EB-D9F2-9EF1-8391-A2B5AB6C4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0688"/>
            <a:ext cx="12192000" cy="268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821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036D8D-5612-7C18-23CD-7B82FF624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Menu – Espace famille</a:t>
            </a:r>
            <a:br>
              <a:rPr lang="fr-FR" dirty="0"/>
            </a:br>
            <a:r>
              <a:rPr lang="fr-FR" sz="2800" dirty="0"/>
              <a:t>Etape 4 : Inscriptions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D2C30E-D6F0-221E-EF8A-ED75531DB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09" y="1669232"/>
            <a:ext cx="9841964" cy="5188768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34FC4D44-C935-8FDE-BA20-DC3E9B9073A2}"/>
              </a:ext>
            </a:extLst>
          </p:cNvPr>
          <p:cNvSpPr/>
          <p:nvPr/>
        </p:nvSpPr>
        <p:spPr>
          <a:xfrm>
            <a:off x="6392410" y="138673"/>
            <a:ext cx="5637401" cy="2101188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chemeClr val="tx1"/>
                </a:solidFill>
              </a:rPr>
              <a:t>Je réserve ponctuellement </a:t>
            </a:r>
            <a:r>
              <a:rPr lang="fr-FR" sz="1400" dirty="0">
                <a:solidFill>
                  <a:schemeClr val="tx1"/>
                </a:solidFill>
                <a:sym typeface="Wingdings" panose="05000000000000000000" pitchFamily="2" charset="2"/>
              </a:rPr>
              <a:t> dès validation du dossier d’inscription</a:t>
            </a:r>
            <a:r>
              <a:rPr lang="fr-FR" sz="1400" dirty="0">
                <a:solidFill>
                  <a:srgbClr val="FF0000"/>
                </a:solidFill>
                <a:sym typeface="Wingdings" panose="05000000000000000000" pitchFamily="2" charset="2"/>
              </a:rPr>
              <a:t>, il faudra aller dans </a:t>
            </a:r>
            <a:r>
              <a:rPr lang="fr-FR" sz="1400" i="1" dirty="0">
                <a:solidFill>
                  <a:srgbClr val="FF0000"/>
                </a:solidFill>
                <a:sym typeface="Wingdings" panose="05000000000000000000" pitchFamily="2" charset="2"/>
              </a:rPr>
              <a:t>Mes réservations </a:t>
            </a:r>
            <a:r>
              <a:rPr lang="fr-FR" sz="1400" dirty="0">
                <a:solidFill>
                  <a:srgbClr val="FF0000"/>
                </a:solidFill>
                <a:sym typeface="Wingdings" panose="05000000000000000000" pitchFamily="2" charset="2"/>
              </a:rPr>
              <a:t>pour choisir les jours</a:t>
            </a:r>
          </a:p>
          <a:p>
            <a:r>
              <a:rPr lang="fr-FR" sz="1400" b="1" dirty="0">
                <a:solidFill>
                  <a:schemeClr val="tx1"/>
                </a:solidFill>
                <a:sym typeface="Wingdings" panose="05000000000000000000" pitchFamily="2" charset="2"/>
              </a:rPr>
              <a:t>Je réserve les jours de la semaine </a:t>
            </a:r>
            <a:r>
              <a:rPr lang="fr-FR" sz="1400" dirty="0">
                <a:solidFill>
                  <a:schemeClr val="tx1"/>
                </a:solidFill>
                <a:sym typeface="Wingdings" panose="05000000000000000000" pitchFamily="2" charset="2"/>
              </a:rPr>
              <a:t> dès validation du dossier d’inscription, les jours de la semaine cochés seront </a:t>
            </a:r>
            <a:r>
              <a:rPr lang="fr-FR" sz="1400" dirty="0">
                <a:solidFill>
                  <a:srgbClr val="FF0000"/>
                </a:solidFill>
                <a:sym typeface="Wingdings" panose="05000000000000000000" pitchFamily="2" charset="2"/>
              </a:rPr>
              <a:t>automatiquement réservés toute l’année scolaire</a:t>
            </a:r>
            <a:endParaRPr lang="fr-FR" sz="1400" dirty="0">
              <a:solidFill>
                <a:srgbClr val="FF0000"/>
              </a:solidFill>
            </a:endParaRP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3E9FD954-8A18-3ADD-7C2F-E1EB5CE098FE}"/>
              </a:ext>
            </a:extLst>
          </p:cNvPr>
          <p:cNvCxnSpPr>
            <a:cxnSpLocks/>
          </p:cNvCxnSpPr>
          <p:nvPr/>
        </p:nvCxnSpPr>
        <p:spPr>
          <a:xfrm flipH="1">
            <a:off x="2818701" y="1530220"/>
            <a:ext cx="3684736" cy="216497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581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036D8D-5612-7C18-23CD-7B82FF624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Menu – Espace famille</a:t>
            </a:r>
            <a:br>
              <a:rPr lang="fr-FR" dirty="0"/>
            </a:br>
            <a:r>
              <a:rPr lang="fr-FR" sz="2800" dirty="0"/>
              <a:t>Etape 5 : Foyer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45DD44-BC59-D9C4-59CC-1FADB4843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7776"/>
            <a:ext cx="12192000" cy="332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940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27BE66-E7CA-7092-AB5F-0006810E4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Menu – Espace famille</a:t>
            </a:r>
            <a:br>
              <a:rPr lang="fr-FR" dirty="0"/>
            </a:br>
            <a:r>
              <a:rPr lang="fr-FR" sz="2800" dirty="0"/>
              <a:t>Etape 6 : documents 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D187F88-166E-82CA-96B3-C019E4776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4544"/>
            <a:ext cx="12192000" cy="364891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4BAE11C-99BD-383A-1017-072F49C62326}"/>
              </a:ext>
            </a:extLst>
          </p:cNvPr>
          <p:cNvSpPr txBox="1"/>
          <p:nvPr/>
        </p:nvSpPr>
        <p:spPr>
          <a:xfrm>
            <a:off x="67112" y="6185098"/>
            <a:ext cx="119375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Les champs avec </a:t>
            </a:r>
            <a:r>
              <a:rPr lang="fr-FR" sz="1400" dirty="0">
                <a:solidFill>
                  <a:srgbClr val="FF0000"/>
                </a:solidFill>
              </a:rPr>
              <a:t>*</a:t>
            </a:r>
            <a:r>
              <a:rPr lang="fr-FR" sz="1400" dirty="0"/>
              <a:t> sont obligatoires – ne pas oublier de cliquer sur Suivant</a:t>
            </a:r>
          </a:p>
        </p:txBody>
      </p:sp>
    </p:spTree>
    <p:extLst>
      <p:ext uri="{BB962C8B-B14F-4D97-AF65-F5344CB8AC3E}">
        <p14:creationId xmlns:p14="http://schemas.microsoft.com/office/powerpoint/2010/main" val="3004174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1B1F35-5113-8E3F-16E0-C47C308DD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Menu – Espace famille</a:t>
            </a:r>
            <a:br>
              <a:rPr lang="fr-FR" dirty="0"/>
            </a:br>
            <a:r>
              <a:rPr lang="fr-FR" sz="2800" dirty="0"/>
              <a:t>Etape 7 : confirmation 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3E06045-EBE1-2078-BF5F-F324B7BEB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1600"/>
            <a:ext cx="12192000" cy="451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19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709772-7D10-09AD-5BBA-80709ACBE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Mail reçu suite demande inscription cantine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B42CBA9-BF81-B204-0E86-6D091676D0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4560" y="1825625"/>
            <a:ext cx="4722880" cy="4351338"/>
          </a:xfrm>
        </p:spPr>
      </p:pic>
    </p:spTree>
    <p:extLst>
      <p:ext uri="{BB962C8B-B14F-4D97-AF65-F5344CB8AC3E}">
        <p14:creationId xmlns:p14="http://schemas.microsoft.com/office/powerpoint/2010/main" val="321740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1B1F35-5113-8E3F-16E0-C47C308DD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Menu – Mes réservations</a:t>
            </a:r>
            <a:br>
              <a:rPr lang="fr-FR" dirty="0"/>
            </a:b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7C0B27-25D5-3607-9F46-AD04EF6E7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0960"/>
            <a:ext cx="12192000" cy="511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6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4BA229-4E96-1DC5-37BD-B8540EB90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Mail de confirmation reçu pour la réservation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0C2761E-FAC1-9295-A470-208842BF0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900" y="1663700"/>
            <a:ext cx="6934200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62920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13908</TotalTime>
  <Words>230</Words>
  <Application>Microsoft Office PowerPoint</Application>
  <PresentationFormat>Grand écran</PresentationFormat>
  <Paragraphs>22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Thème Office</vt:lpstr>
      <vt:lpstr>Gestion du foyer Mes inscriptions en 7 étapes </vt:lpstr>
      <vt:lpstr>Menu – Gestion du foyer Création des responsables</vt:lpstr>
      <vt:lpstr>Menu – Gestion du foyer Création des Enfants</vt:lpstr>
      <vt:lpstr>Menu – Gestion du foyer Compléments</vt:lpstr>
      <vt:lpstr>Menu – Espace famille Inscriptions</vt:lpstr>
      <vt:lpstr>Menu – Espace famille etape 1 : Ajout inscription</vt:lpstr>
      <vt:lpstr>Menu – Espace famille Etape 2 : Responsables</vt:lpstr>
      <vt:lpstr>Menu – Espace famille Etape 3 : Enfants</vt:lpstr>
      <vt:lpstr>Menu – Espace famille Etape 4 : Inscriptions</vt:lpstr>
      <vt:lpstr>Menu – Espace famille Etape 5 : Foyer</vt:lpstr>
      <vt:lpstr>Menu – Espace famille Etape 6 : documents </vt:lpstr>
      <vt:lpstr>Menu – Espace famille Etape 7 : confirmation </vt:lpstr>
      <vt:lpstr>Mail reçu suite demande inscription cantine</vt:lpstr>
      <vt:lpstr>Menu – Mes réservations </vt:lpstr>
      <vt:lpstr>Mail de confirmation reçu pour la réservation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 espace famille</dc:title>
  <dc:creator>Isabelle RONDEAU</dc:creator>
  <cp:lastModifiedBy>Isabelle RONDEAU</cp:lastModifiedBy>
  <cp:revision>2</cp:revision>
  <dcterms:created xsi:type="dcterms:W3CDTF">2023-04-20T12:49:20Z</dcterms:created>
  <dcterms:modified xsi:type="dcterms:W3CDTF">2023-06-01T14:02:41Z</dcterms:modified>
</cp:coreProperties>
</file>